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12" r:id="rId3"/>
    <p:sldId id="260" r:id="rId4"/>
    <p:sldId id="311" r:id="rId5"/>
    <p:sldId id="314" r:id="rId6"/>
    <p:sldId id="315" r:id="rId7"/>
    <p:sldId id="316" r:id="rId8"/>
    <p:sldId id="313" r:id="rId9"/>
    <p:sldId id="262" r:id="rId10"/>
    <p:sldId id="306" r:id="rId11"/>
    <p:sldId id="307" r:id="rId12"/>
    <p:sldId id="308" r:id="rId13"/>
    <p:sldId id="264" r:id="rId14"/>
    <p:sldId id="304" r:id="rId15"/>
    <p:sldId id="309" r:id="rId16"/>
    <p:sldId id="265" r:id="rId17"/>
    <p:sldId id="266" r:id="rId18"/>
    <p:sldId id="267" r:id="rId19"/>
    <p:sldId id="305" r:id="rId20"/>
    <p:sldId id="270" r:id="rId21"/>
    <p:sldId id="268" r:id="rId22"/>
    <p:sldId id="269" r:id="rId23"/>
    <p:sldId id="271" r:id="rId24"/>
    <p:sldId id="275" r:id="rId25"/>
    <p:sldId id="272" r:id="rId26"/>
    <p:sldId id="273" r:id="rId27"/>
    <p:sldId id="274" r:id="rId28"/>
    <p:sldId id="279" r:id="rId29"/>
    <p:sldId id="276" r:id="rId30"/>
    <p:sldId id="277" r:id="rId31"/>
    <p:sldId id="284" r:id="rId32"/>
    <p:sldId id="278" r:id="rId33"/>
    <p:sldId id="283" r:id="rId34"/>
    <p:sldId id="285" r:id="rId35"/>
    <p:sldId id="286" r:id="rId36"/>
    <p:sldId id="297" r:id="rId37"/>
    <p:sldId id="280" r:id="rId38"/>
    <p:sldId id="298" r:id="rId39"/>
    <p:sldId id="288" r:id="rId40"/>
    <p:sldId id="289" r:id="rId41"/>
    <p:sldId id="295" r:id="rId42"/>
    <p:sldId id="292" r:id="rId43"/>
    <p:sldId id="293" r:id="rId44"/>
    <p:sldId id="296" r:id="rId45"/>
    <p:sldId id="281" r:id="rId46"/>
    <p:sldId id="282" r:id="rId47"/>
    <p:sldId id="261" r:id="rId48"/>
    <p:sldId id="310" r:id="rId4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588" autoAdjust="0"/>
    <p:restoredTop sz="94590" autoAdjust="0"/>
  </p:normalViewPr>
  <p:slideViewPr>
    <p:cSldViewPr>
      <p:cViewPr>
        <p:scale>
          <a:sx n="75" d="100"/>
          <a:sy n="75" d="100"/>
        </p:scale>
        <p:origin x="-100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EAF60-EF84-4F40-9F15-B6895144756C}" type="datetimeFigureOut">
              <a:rPr lang="pt-BR" smtClean="0"/>
              <a:t>31/10/2012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5C324-45E9-4F45-B675-DF6F52D3B0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3241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B1FBB-BDF5-44AC-8ABF-35D80DE64959}" type="datetimeFigureOut">
              <a:rPr lang="pt-BR" smtClean="0"/>
              <a:t>31/10/2012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952C9-42DC-4346-98BE-60E2D7D111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5684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952C9-42DC-4346-98BE-60E2D7D111E1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04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6703C-53FB-4B08-AAE6-78D22AED9579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357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5CFC-545B-443C-A72E-17AC6D7CEB40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299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9249-9138-4910-B583-FC580DE7AA22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046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D000-C00E-4B6C-AEAA-07C61F9359A9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9827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50553-20DF-4471-BF6A-211568829335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131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BC8B2-3342-4DF8-BA33-AC2F73D86FDB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2109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A9BA1-20E7-49E9-A64F-94C19977141D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358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743E-D8FB-4159-AAFE-F66A84B1F984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041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EF68-F612-438E-B078-105015A05FF5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837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73831-D486-43CB-9C94-A13FC0C51E63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949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A5DB-389B-4B8D-BAC1-E1BB7389354F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282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D5AE6-ACBB-4E3F-A3C3-1E206E9F4C76}" type="datetime1">
              <a:rPr lang="pt-BR" smtClean="0"/>
              <a:t>31/10/2012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E4DA2-A8F9-49BB-8035-E20C1C625D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878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31.gif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79308" y="2492896"/>
            <a:ext cx="869058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Dispositivo Prático de Operações </a:t>
            </a:r>
            <a:endParaRPr lang="pt-BR" sz="48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Lógicas </a:t>
            </a:r>
            <a:r>
              <a:rPr lang="pt-BR" sz="4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 Aritméticas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520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21936" y="2852936"/>
            <a:ext cx="38053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Shift </a:t>
            </a:r>
            <a:r>
              <a:rPr lang="pt-BR" sz="4800" b="1" dirty="0" err="1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Registers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393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11</a:t>
            </a:fld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888378" y="476672"/>
            <a:ext cx="54724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Shift </a:t>
            </a:r>
            <a:r>
              <a:rPr lang="pt-BR" sz="4800" b="1" dirty="0" err="1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Registers</a:t>
            </a:r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- SIPO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873" y="4656263"/>
            <a:ext cx="5076564" cy="86409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49" y="1454720"/>
            <a:ext cx="2215412" cy="221541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541" y="1752929"/>
            <a:ext cx="4690932" cy="161899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49" y="3670132"/>
            <a:ext cx="2879995" cy="28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12</a:t>
            </a:fld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870745" y="476672"/>
            <a:ext cx="550772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Shift </a:t>
            </a:r>
            <a:r>
              <a:rPr lang="pt-BR" sz="4800" b="1" dirty="0" err="1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Registers</a:t>
            </a:r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- PISO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89" y="4486300"/>
            <a:ext cx="6827236" cy="146297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0804"/>
            <a:ext cx="2990850" cy="224313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862130"/>
            <a:ext cx="5047218" cy="17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1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378031" y="2852936"/>
            <a:ext cx="44931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Bases Numéricas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265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14</a:t>
            </a:fld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378031" y="476672"/>
            <a:ext cx="44931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Bases Numéricas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050" name="Imagem 7" descr="Descrição: C:\Users\Rômulo\Pictures\contagemOct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332" y="2379070"/>
            <a:ext cx="2292724" cy="234607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2" descr="Descrição: C:\Users\Rômulo\Pictures\contagemHex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59" y="2410281"/>
            <a:ext cx="2385157" cy="302565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5260843" y="1834216"/>
            <a:ext cx="348762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 = {0,1,2,3,4,5,6,7,8,9,A,B,C,D,E,F}</a:t>
            </a:r>
            <a:endParaRPr lang="pt-BR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527798" y="1475492"/>
            <a:ext cx="6841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Octal</a:t>
            </a:r>
            <a:endParaRPr lang="pt-BR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301163" y="1489358"/>
            <a:ext cx="140698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Hexadecimal</a:t>
            </a:r>
            <a:endParaRPr lang="pt-BR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905523" y="1835532"/>
            <a:ext cx="202651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 = {0,1,2,3,4,5,6,7}</a:t>
            </a:r>
            <a:endParaRPr lang="pt-BR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899592" y="1844824"/>
            <a:ext cx="9685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 = {0,1}</a:t>
            </a:r>
            <a:endParaRPr lang="pt-BR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966547" y="1484784"/>
            <a:ext cx="8691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Binário</a:t>
            </a:r>
            <a:endParaRPr lang="pt-BR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323528" y="2451078"/>
            <a:ext cx="2476101" cy="833906"/>
            <a:chOff x="753673" y="2379070"/>
            <a:chExt cx="1868748" cy="833906"/>
          </a:xfrm>
        </p:grpSpPr>
        <p:sp>
          <p:nvSpPr>
            <p:cNvPr id="14" name="Retângulo 13"/>
            <p:cNvSpPr/>
            <p:nvPr/>
          </p:nvSpPr>
          <p:spPr>
            <a:xfrm>
              <a:off x="1619672" y="2426691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2</a:t>
              </a:r>
              <a:r>
                <a:rPr lang="pt-BR" baseline="30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0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" name="Retângulo 1"/>
            <p:cNvSpPr/>
            <p:nvPr/>
          </p:nvSpPr>
          <p:spPr>
            <a:xfrm>
              <a:off x="827583" y="2379070"/>
              <a:ext cx="290655" cy="83390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1403648" y="2379070"/>
              <a:ext cx="290655" cy="83390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20" name="Retângulo 19"/>
            <p:cNvSpPr/>
            <p:nvPr/>
          </p:nvSpPr>
          <p:spPr>
            <a:xfrm>
              <a:off x="827583" y="2379070"/>
              <a:ext cx="1154751" cy="4169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1331640" y="2426691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2</a:t>
              </a:r>
              <a:r>
                <a:rPr lang="pt-BR" baseline="30000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1043608" y="2426691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2</a:t>
              </a:r>
              <a:r>
                <a:rPr lang="pt-BR" baseline="30000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2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753673" y="2411596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2</a:t>
              </a:r>
              <a:r>
                <a:rPr lang="pt-BR" baseline="30000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3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827584" y="2796023"/>
              <a:ext cx="1154751" cy="4169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1986048" y="2635167"/>
              <a:ext cx="63637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= 15</a:t>
              </a:r>
              <a:r>
                <a:rPr lang="pt-BR" baseline="-25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10</a:t>
              </a:r>
              <a:endParaRPr lang="pt-BR" cap="none" spc="0" baseline="-25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1621575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1333543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1045511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755576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2771800" y="4971358"/>
            <a:ext cx="2476101" cy="833906"/>
            <a:chOff x="753673" y="2379070"/>
            <a:chExt cx="1868748" cy="833906"/>
          </a:xfrm>
        </p:grpSpPr>
        <p:sp>
          <p:nvSpPr>
            <p:cNvPr id="46" name="Retângulo 45"/>
            <p:cNvSpPr/>
            <p:nvPr/>
          </p:nvSpPr>
          <p:spPr>
            <a:xfrm>
              <a:off x="1619672" y="2426691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8</a:t>
              </a:r>
              <a:r>
                <a:rPr lang="pt-BR" baseline="30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0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827583" y="2379070"/>
              <a:ext cx="290655" cy="83390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48" name="Retângulo 47"/>
            <p:cNvSpPr/>
            <p:nvPr/>
          </p:nvSpPr>
          <p:spPr>
            <a:xfrm>
              <a:off x="1403648" y="2379070"/>
              <a:ext cx="290655" cy="83390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827583" y="2379070"/>
              <a:ext cx="1154751" cy="4169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50" name="Retângulo 49"/>
            <p:cNvSpPr/>
            <p:nvPr/>
          </p:nvSpPr>
          <p:spPr>
            <a:xfrm>
              <a:off x="1331640" y="2426691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8</a:t>
              </a:r>
              <a:r>
                <a:rPr lang="pt-BR" baseline="30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tângulo 50"/>
            <p:cNvSpPr/>
            <p:nvPr/>
          </p:nvSpPr>
          <p:spPr>
            <a:xfrm>
              <a:off x="1043608" y="2426691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8</a:t>
              </a:r>
              <a:r>
                <a:rPr lang="pt-BR" baseline="30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2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753673" y="2411596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8</a:t>
              </a:r>
              <a:r>
                <a:rPr lang="pt-BR" baseline="30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3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827584" y="2796023"/>
              <a:ext cx="1154751" cy="41695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1986048" y="2635167"/>
              <a:ext cx="63637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= 15</a:t>
              </a:r>
              <a:r>
                <a:rPr lang="pt-BR" baseline="-25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10</a:t>
              </a:r>
              <a:endParaRPr lang="pt-BR" cap="none" spc="0" baseline="-25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tângulo 54"/>
            <p:cNvSpPr/>
            <p:nvPr/>
          </p:nvSpPr>
          <p:spPr>
            <a:xfrm>
              <a:off x="1621575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7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1333543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Retângulo 56"/>
            <p:cNvSpPr/>
            <p:nvPr/>
          </p:nvSpPr>
          <p:spPr>
            <a:xfrm>
              <a:off x="1045511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0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Retângulo 57"/>
            <p:cNvSpPr/>
            <p:nvPr/>
          </p:nvSpPr>
          <p:spPr>
            <a:xfrm>
              <a:off x="755576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0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5840315" y="5661248"/>
            <a:ext cx="2908149" cy="755616"/>
            <a:chOff x="753673" y="2379070"/>
            <a:chExt cx="1868748" cy="833906"/>
          </a:xfrm>
        </p:grpSpPr>
        <p:sp>
          <p:nvSpPr>
            <p:cNvPr id="60" name="Retângulo 59"/>
            <p:cNvSpPr/>
            <p:nvPr/>
          </p:nvSpPr>
          <p:spPr>
            <a:xfrm>
              <a:off x="1619672" y="2426691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16</a:t>
              </a:r>
              <a:r>
                <a:rPr lang="pt-BR" baseline="30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0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tângulo 60"/>
            <p:cNvSpPr/>
            <p:nvPr/>
          </p:nvSpPr>
          <p:spPr>
            <a:xfrm>
              <a:off x="827583" y="2379070"/>
              <a:ext cx="290655" cy="83390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62" name="Retângulo 61"/>
            <p:cNvSpPr/>
            <p:nvPr/>
          </p:nvSpPr>
          <p:spPr>
            <a:xfrm>
              <a:off x="1403648" y="2379070"/>
              <a:ext cx="290655" cy="83390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827583" y="2379070"/>
              <a:ext cx="1154751" cy="46457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331640" y="2426691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16</a:t>
              </a:r>
              <a:r>
                <a:rPr lang="pt-BR" baseline="30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1043608" y="2426691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16</a:t>
              </a:r>
              <a:r>
                <a:rPr lang="pt-BR" baseline="30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2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Retângulo 65"/>
            <p:cNvSpPr/>
            <p:nvPr/>
          </p:nvSpPr>
          <p:spPr>
            <a:xfrm>
              <a:off x="753673" y="2411596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16</a:t>
              </a:r>
              <a:r>
                <a:rPr lang="pt-BR" baseline="30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3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827584" y="2843644"/>
              <a:ext cx="1154751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986048" y="2635167"/>
              <a:ext cx="63637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= 15</a:t>
              </a:r>
              <a:r>
                <a:rPr lang="pt-BR" baseline="-25000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10</a:t>
              </a:r>
              <a:endParaRPr lang="pt-BR" cap="none" spc="0" baseline="-25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Retângulo 68"/>
            <p:cNvSpPr/>
            <p:nvPr/>
          </p:nvSpPr>
          <p:spPr>
            <a:xfrm>
              <a:off x="1621575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F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tângulo 69"/>
            <p:cNvSpPr/>
            <p:nvPr/>
          </p:nvSpPr>
          <p:spPr>
            <a:xfrm>
              <a:off x="1333543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0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Retângulo 70"/>
            <p:cNvSpPr/>
            <p:nvPr/>
          </p:nvSpPr>
          <p:spPr>
            <a:xfrm>
              <a:off x="1045511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0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755576" y="2843644"/>
              <a:ext cx="43466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dirty="0" smtClean="0">
                  <a:ln w="1905">
                    <a:noFill/>
                  </a:ln>
                  <a:latin typeface="Arial" pitchFamily="34" charset="0"/>
                  <a:cs typeface="Arial" pitchFamily="34" charset="0"/>
                </a:rPr>
                <a:t>0</a:t>
              </a:r>
              <a:endParaRPr lang="pt-BR" cap="none" spc="0" baseline="30000" dirty="0">
                <a:ln w="1905">
                  <a:noFill/>
                </a:ln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32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033706" y="2852936"/>
            <a:ext cx="51818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Operadores Lógicos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118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088000" y="437763"/>
            <a:ext cx="518180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Operadores Lógicos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23728" y="2019612"/>
            <a:ext cx="5328592" cy="3785652"/>
            <a:chOff x="2771800" y="2132856"/>
            <a:chExt cx="5328592" cy="3785652"/>
          </a:xfrm>
        </p:grpSpPr>
        <p:sp>
          <p:nvSpPr>
            <p:cNvPr id="4" name="Retângulo 3"/>
            <p:cNvSpPr/>
            <p:nvPr/>
          </p:nvSpPr>
          <p:spPr>
            <a:xfrm>
              <a:off x="3635896" y="2132856"/>
              <a:ext cx="4464496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685800" indent="-685800">
                <a:buFont typeface="Calibri" pitchFamily="34" charset="0"/>
                <a:buChar char="-"/>
              </a:pPr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Complemento</a:t>
              </a:r>
            </a:p>
            <a:p>
              <a:pPr marL="685800" indent="-685800">
                <a:buFont typeface="Calibri" pitchFamily="34" charset="0"/>
                <a:buChar char="-"/>
              </a:pPr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E</a:t>
              </a:r>
            </a:p>
            <a:p>
              <a:pPr marL="685800" indent="-685800">
                <a:buFont typeface="Calibri" pitchFamily="34" charset="0"/>
                <a:buChar char="-"/>
              </a:pPr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OU</a:t>
              </a:r>
            </a:p>
            <a:p>
              <a:pPr marL="685800" indent="-685800">
                <a:buFont typeface="Calibri" pitchFamily="34" charset="0"/>
                <a:buChar char="-"/>
              </a:pPr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OU Exclusivo</a:t>
              </a:r>
            </a:p>
            <a:p>
              <a:pPr marL="685800" indent="-685800">
                <a:buFont typeface="Calibri" pitchFamily="34" charset="0"/>
                <a:buChar char="-"/>
              </a:pPr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Shift </a:t>
              </a:r>
              <a:r>
                <a:rPr lang="pt-BR" sz="4000" b="1" dirty="0" err="1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Left</a:t>
              </a:r>
              <a:endPara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  <a:p>
              <a:pPr marL="685800" indent="-685800">
                <a:buFont typeface="Calibri" pitchFamily="34" charset="0"/>
                <a:buChar char="-"/>
              </a:pPr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Shift </a:t>
              </a:r>
              <a:r>
                <a:rPr lang="pt-BR" sz="4000" b="1" dirty="0" err="1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Right</a:t>
              </a:r>
              <a:endPara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sp>
          <p:nvSpPr>
            <p:cNvPr id="5" name="Retângulo 4"/>
            <p:cNvSpPr/>
            <p:nvPr/>
          </p:nvSpPr>
          <p:spPr>
            <a:xfrm>
              <a:off x="2771800" y="2132856"/>
              <a:ext cx="792088" cy="378565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~</a:t>
              </a:r>
            </a:p>
            <a:p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&amp;</a:t>
              </a:r>
            </a:p>
            <a:p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|</a:t>
              </a:r>
            </a:p>
            <a:p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^</a:t>
              </a:r>
            </a:p>
            <a:p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&lt;&lt;</a:t>
              </a:r>
            </a:p>
            <a:p>
              <a:r>
                <a:rPr lang="pt-BR" sz="4000" b="1" dirty="0" smtClean="0">
                  <a:ln w="1905"/>
                  <a:solidFill>
                    <a:schemeClr val="accent5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&gt;&gt;</a:t>
              </a:r>
            </a:p>
          </p:txBody>
        </p:sp>
      </p:grp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138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116472" y="2852936"/>
            <a:ext cx="701628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Simulação e Design da PCB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89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245326" y="437763"/>
            <a:ext cx="27585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Aparência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28" y="1700808"/>
            <a:ext cx="6749855" cy="4335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18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2904252" y="2348880"/>
            <a:ext cx="336786" cy="504056"/>
            <a:chOff x="683568" y="980728"/>
            <a:chExt cx="736900" cy="936104"/>
          </a:xfrm>
        </p:grpSpPr>
        <p:cxnSp>
          <p:nvCxnSpPr>
            <p:cNvPr id="6" name="Conector reto 5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/>
          <p:cNvGrpSpPr/>
          <p:nvPr/>
        </p:nvGrpSpPr>
        <p:grpSpPr>
          <a:xfrm>
            <a:off x="3443126" y="2348880"/>
            <a:ext cx="336786" cy="504056"/>
            <a:chOff x="683568" y="980728"/>
            <a:chExt cx="736900" cy="936104"/>
          </a:xfrm>
        </p:grpSpPr>
        <p:cxnSp>
          <p:nvCxnSpPr>
            <p:cNvPr id="12" name="Conector reto 11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3947182" y="2348880"/>
            <a:ext cx="336786" cy="504056"/>
            <a:chOff x="683568" y="980728"/>
            <a:chExt cx="736900" cy="936104"/>
          </a:xfrm>
        </p:grpSpPr>
        <p:cxnSp>
          <p:nvCxnSpPr>
            <p:cNvPr id="18" name="Conector reto 17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/>
          <p:cNvGrpSpPr/>
          <p:nvPr/>
        </p:nvGrpSpPr>
        <p:grpSpPr>
          <a:xfrm>
            <a:off x="1930958" y="4149080"/>
            <a:ext cx="336786" cy="504056"/>
            <a:chOff x="683568" y="980728"/>
            <a:chExt cx="736900" cy="936104"/>
          </a:xfrm>
        </p:grpSpPr>
        <p:cxnSp>
          <p:nvCxnSpPr>
            <p:cNvPr id="24" name="Conector reto 23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o 28"/>
          <p:cNvGrpSpPr/>
          <p:nvPr/>
        </p:nvGrpSpPr>
        <p:grpSpPr>
          <a:xfrm>
            <a:off x="2435014" y="4149080"/>
            <a:ext cx="336786" cy="504056"/>
            <a:chOff x="683568" y="980728"/>
            <a:chExt cx="736900" cy="936104"/>
          </a:xfrm>
        </p:grpSpPr>
        <p:cxnSp>
          <p:nvCxnSpPr>
            <p:cNvPr id="30" name="Conector reto 29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o 34"/>
          <p:cNvGrpSpPr/>
          <p:nvPr/>
        </p:nvGrpSpPr>
        <p:grpSpPr>
          <a:xfrm>
            <a:off x="4427984" y="4149080"/>
            <a:ext cx="336786" cy="504056"/>
            <a:chOff x="683568" y="980728"/>
            <a:chExt cx="736900" cy="936104"/>
          </a:xfrm>
        </p:grpSpPr>
        <p:cxnSp>
          <p:nvCxnSpPr>
            <p:cNvPr id="36" name="Conector reto 35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/>
          <p:cNvGrpSpPr/>
          <p:nvPr/>
        </p:nvGrpSpPr>
        <p:grpSpPr>
          <a:xfrm>
            <a:off x="4932040" y="4149080"/>
            <a:ext cx="336786" cy="504056"/>
            <a:chOff x="683568" y="980728"/>
            <a:chExt cx="736900" cy="936104"/>
          </a:xfrm>
        </p:grpSpPr>
        <p:cxnSp>
          <p:nvCxnSpPr>
            <p:cNvPr id="42" name="Conector reto 41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047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223620" y="437763"/>
            <a:ext cx="280198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Simulação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03" y="1628800"/>
            <a:ext cx="7149017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037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141400" y="437763"/>
            <a:ext cx="307500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Integrantes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547664" y="1700808"/>
            <a:ext cx="7128792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Anderson Antunes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Fernando Ferreira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4000" b="1" dirty="0" err="1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Mozarth</a:t>
            </a:r>
            <a:r>
              <a: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Nascimento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Rômulo </a:t>
            </a:r>
            <a:r>
              <a:rPr lang="pt-BR" sz="4000" b="1" dirty="0" err="1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Ianuch</a:t>
            </a:r>
            <a:endParaRPr lang="pt-BR" sz="40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571500" indent="-571500">
              <a:buFont typeface="Arial" pitchFamily="34" charset="0"/>
              <a:buChar char="•"/>
            </a:pPr>
            <a:endParaRPr lang="pt-BR" sz="40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571500" indent="-571500">
              <a:buFont typeface="Arial" pitchFamily="34" charset="0"/>
              <a:buChar char="•"/>
            </a:pPr>
            <a:endParaRPr lang="pt-BR" sz="40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Orientador: Rubens Faria</a:t>
            </a:r>
            <a:endParaRPr lang="pt-BR" sz="40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571500" indent="-571500">
              <a:buFont typeface="Arial" pitchFamily="34" charset="0"/>
              <a:buChar char="•"/>
            </a:pPr>
            <a:endParaRPr lang="pt-BR" sz="40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478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719284" y="437763"/>
            <a:ext cx="381065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Design </a:t>
            </a:r>
            <a:r>
              <a:rPr lang="pt-BR" sz="4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 PCB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7"/>
          <a:stretch/>
        </p:blipFill>
        <p:spPr>
          <a:xfrm>
            <a:off x="1076823" y="1628800"/>
            <a:ext cx="7099725" cy="4572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199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719284" y="437763"/>
            <a:ext cx="381065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Design </a:t>
            </a:r>
            <a:r>
              <a:rPr lang="pt-BR" sz="4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 PCB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03" y="1628800"/>
            <a:ext cx="7149017" cy="4572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11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719284" y="437763"/>
            <a:ext cx="381065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Design </a:t>
            </a:r>
            <a:r>
              <a:rPr lang="pt-BR" sz="4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 PCB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45" y="1628801"/>
            <a:ext cx="5573287" cy="360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636912"/>
            <a:ext cx="5573287" cy="3589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88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20287" y="2852936"/>
            <a:ext cx="28086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Confecção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39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683568" y="1469097"/>
            <a:ext cx="4464496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36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1  -  Paca de Fibra</a:t>
            </a:r>
          </a:p>
          <a:p>
            <a:r>
              <a:rPr lang="pt-BR" sz="36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1  -  Sensor IR</a:t>
            </a:r>
          </a:p>
          <a:p>
            <a:r>
              <a:rPr lang="pt-BR" sz="36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1  -  </a:t>
            </a:r>
            <a:r>
              <a:rPr lang="pt-BR" sz="36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ATMEGA168</a:t>
            </a:r>
          </a:p>
          <a:p>
            <a:r>
              <a:rPr lang="pt-BR" sz="36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9  -  74HC595</a:t>
            </a:r>
          </a:p>
          <a:p>
            <a:r>
              <a:rPr lang="pt-BR" sz="36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3  -  74HC165</a:t>
            </a:r>
          </a:p>
          <a:p>
            <a:r>
              <a:rPr lang="pt-BR" sz="36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7  -  Displays</a:t>
            </a:r>
          </a:p>
          <a:p>
            <a:r>
              <a:rPr lang="pt-BR" sz="36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17  -  </a:t>
            </a:r>
            <a:r>
              <a:rPr lang="pt-BR" sz="3600" b="1" dirty="0" err="1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LEDs</a:t>
            </a:r>
            <a:endParaRPr lang="pt-BR" sz="36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pt-BR" sz="36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23  -  Botões</a:t>
            </a:r>
          </a:p>
          <a:p>
            <a:r>
              <a:rPr lang="pt-BR" sz="36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95 </a:t>
            </a:r>
            <a:r>
              <a:rPr lang="pt-BR" sz="36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-  </a:t>
            </a:r>
            <a:r>
              <a:rPr lang="pt-BR" sz="36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Resistores</a:t>
            </a:r>
          </a:p>
          <a:p>
            <a:endParaRPr lang="pt-BR" sz="36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403741" y="476672"/>
            <a:ext cx="444172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Lista de Material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6401">
            <a:off x="5814667" y="2079711"/>
            <a:ext cx="2309810" cy="153987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t="11232"/>
          <a:stretch/>
        </p:blipFill>
        <p:spPr>
          <a:xfrm>
            <a:off x="4244454" y="3616657"/>
            <a:ext cx="925133" cy="91398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3276">
            <a:off x="7161541" y="3222484"/>
            <a:ext cx="1302666" cy="130266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5464">
            <a:off x="5364824" y="4003470"/>
            <a:ext cx="1444872" cy="108365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421" y="4590283"/>
            <a:ext cx="960915" cy="114486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23928" y="5097359"/>
            <a:ext cx="1080120" cy="108012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48064" y="5301208"/>
            <a:ext cx="1286358" cy="128635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30" y="1489014"/>
            <a:ext cx="855635" cy="85563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4328" y="5517232"/>
            <a:ext cx="1063040" cy="10630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02438">
            <a:off x="4929673" y="1594716"/>
            <a:ext cx="1517484" cy="1440160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281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930400" y="437763"/>
            <a:ext cx="338842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Ferramentas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4179081" cy="417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25</a:t>
            </a:fld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5436096" y="2441476"/>
            <a:ext cx="6912768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Ferro de Solda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Sugador de Solda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Esponja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Mini Furadeira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Alicate de Corte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Pasta para soldar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Pincel</a:t>
            </a:r>
            <a:endParaRPr lang="pt-BR" sz="24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1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760562" y="437763"/>
            <a:ext cx="57281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Transferência Térmica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87824"/>
            <a:ext cx="3195603" cy="239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75" y="1595038"/>
            <a:ext cx="4372000" cy="327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2"/>
          <a:stretch/>
        </p:blipFill>
        <p:spPr>
          <a:xfrm>
            <a:off x="2401840" y="4149080"/>
            <a:ext cx="2572896" cy="2149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558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383473" y="437763"/>
            <a:ext cx="24822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Corrosão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558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383473" y="437763"/>
            <a:ext cx="248228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Corrosão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4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146392" y="437763"/>
            <a:ext cx="29564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Perfuração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27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405378" y="2852936"/>
            <a:ext cx="443845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Introdução e </a:t>
            </a:r>
          </a:p>
          <a:p>
            <a:pPr algn="ctr"/>
            <a:r>
              <a:rPr lang="pt-BR" sz="4800" b="1" cap="none" spc="0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Problematização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69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979666" y="437763"/>
            <a:ext cx="52899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Estanhagem e Solda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470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819827" y="2852936"/>
            <a:ext cx="360957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Produto Final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3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817643" y="437763"/>
            <a:ext cx="16139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Verso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605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485677" y="437763"/>
            <a:ext cx="427790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Soquetes Vazios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237773" y="437763"/>
            <a:ext cx="677371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Componentes Removíveis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27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819839" y="437763"/>
            <a:ext cx="36095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Produto Final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27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849416" y="2852936"/>
            <a:ext cx="355039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Programação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95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849427" y="437763"/>
            <a:ext cx="35503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Programação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3" t="11319" r="11194" b="10777"/>
          <a:stretch/>
        </p:blipFill>
        <p:spPr>
          <a:xfrm>
            <a:off x="794424" y="1628799"/>
            <a:ext cx="5858628" cy="391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003918"/>
            <a:ext cx="3586041" cy="4286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6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49971" y="2852936"/>
            <a:ext cx="67492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Interface de Programação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48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249988" y="437763"/>
            <a:ext cx="674928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Interface de Programação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39</a:t>
            </a:fld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8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392353" y="437763"/>
            <a:ext cx="246452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Proposta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28" y="1700808"/>
            <a:ext cx="6749855" cy="4335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4</a:t>
            </a:fld>
            <a:endParaRPr lang="pt-BR" dirty="0"/>
          </a:p>
        </p:txBody>
      </p:sp>
      <p:grpSp>
        <p:nvGrpSpPr>
          <p:cNvPr id="16" name="Grupo 15"/>
          <p:cNvGrpSpPr/>
          <p:nvPr/>
        </p:nvGrpSpPr>
        <p:grpSpPr>
          <a:xfrm>
            <a:off x="2904252" y="2348880"/>
            <a:ext cx="336786" cy="504056"/>
            <a:chOff x="683568" y="980728"/>
            <a:chExt cx="736900" cy="936104"/>
          </a:xfrm>
        </p:grpSpPr>
        <p:cxnSp>
          <p:nvCxnSpPr>
            <p:cNvPr id="8" name="Conector reto 7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/>
          <p:cNvGrpSpPr/>
          <p:nvPr/>
        </p:nvGrpSpPr>
        <p:grpSpPr>
          <a:xfrm>
            <a:off x="3443126" y="2348880"/>
            <a:ext cx="336786" cy="504056"/>
            <a:chOff x="683568" y="980728"/>
            <a:chExt cx="736900" cy="936104"/>
          </a:xfrm>
        </p:grpSpPr>
        <p:cxnSp>
          <p:nvCxnSpPr>
            <p:cNvPr id="18" name="Conector reto 17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o 22"/>
          <p:cNvGrpSpPr/>
          <p:nvPr/>
        </p:nvGrpSpPr>
        <p:grpSpPr>
          <a:xfrm>
            <a:off x="3947182" y="2348880"/>
            <a:ext cx="336786" cy="504056"/>
            <a:chOff x="683568" y="980728"/>
            <a:chExt cx="736900" cy="936104"/>
          </a:xfrm>
        </p:grpSpPr>
        <p:cxnSp>
          <p:nvCxnSpPr>
            <p:cNvPr id="24" name="Conector reto 23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o 28"/>
          <p:cNvGrpSpPr/>
          <p:nvPr/>
        </p:nvGrpSpPr>
        <p:grpSpPr>
          <a:xfrm>
            <a:off x="1930958" y="4149080"/>
            <a:ext cx="336786" cy="504056"/>
            <a:chOff x="683568" y="980728"/>
            <a:chExt cx="736900" cy="936104"/>
          </a:xfrm>
        </p:grpSpPr>
        <p:cxnSp>
          <p:nvCxnSpPr>
            <p:cNvPr id="30" name="Conector reto 29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o 34"/>
          <p:cNvGrpSpPr/>
          <p:nvPr/>
        </p:nvGrpSpPr>
        <p:grpSpPr>
          <a:xfrm>
            <a:off x="2435014" y="4149080"/>
            <a:ext cx="336786" cy="504056"/>
            <a:chOff x="683568" y="980728"/>
            <a:chExt cx="736900" cy="936104"/>
          </a:xfrm>
        </p:grpSpPr>
        <p:cxnSp>
          <p:nvCxnSpPr>
            <p:cNvPr id="36" name="Conector reto 35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/>
          <p:cNvGrpSpPr/>
          <p:nvPr/>
        </p:nvGrpSpPr>
        <p:grpSpPr>
          <a:xfrm>
            <a:off x="4427984" y="4149080"/>
            <a:ext cx="336786" cy="504056"/>
            <a:chOff x="683568" y="980728"/>
            <a:chExt cx="736900" cy="936104"/>
          </a:xfrm>
        </p:grpSpPr>
        <p:cxnSp>
          <p:nvCxnSpPr>
            <p:cNvPr id="42" name="Conector reto 41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o 46"/>
          <p:cNvGrpSpPr/>
          <p:nvPr/>
        </p:nvGrpSpPr>
        <p:grpSpPr>
          <a:xfrm>
            <a:off x="4932040" y="4149080"/>
            <a:ext cx="336786" cy="504056"/>
            <a:chOff x="683568" y="980728"/>
            <a:chExt cx="736900" cy="936104"/>
          </a:xfrm>
        </p:grpSpPr>
        <p:cxnSp>
          <p:nvCxnSpPr>
            <p:cNvPr id="48" name="Conector reto 47"/>
            <p:cNvCxnSpPr/>
            <p:nvPr/>
          </p:nvCxnSpPr>
          <p:spPr>
            <a:xfrm flipH="1">
              <a:off x="683568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H="1">
              <a:off x="1204444" y="980728"/>
              <a:ext cx="216024" cy="93610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>
              <a:off x="899592" y="980728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>
              <a:off x="683568" y="1916832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>
              <a:off x="791580" y="1448780"/>
              <a:ext cx="5208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33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249983" y="437763"/>
            <a:ext cx="674928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Interface de Programação</a:t>
            </a:r>
          </a:p>
          <a:p>
            <a:pPr algn="ctr"/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40</a:t>
            </a:fld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209629" y="1700808"/>
            <a:ext cx="3840427" cy="2880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4233965" y="3356992"/>
            <a:ext cx="3794419" cy="2845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5243649" y="2134597"/>
            <a:ext cx="29287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&lt; </a:t>
            </a:r>
            <a:r>
              <a:rPr lang="pt-BR" sz="36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Alimentação</a:t>
            </a:r>
            <a:endParaRPr lang="pt-BR" sz="36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091505" y="5229200"/>
            <a:ext cx="302384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Interface ISP &gt; </a:t>
            </a:r>
            <a:endParaRPr lang="pt-BR" sz="36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58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249987" y="437763"/>
            <a:ext cx="67492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Interface de Programação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41</a:t>
            </a:fld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tângulo 4"/>
          <p:cNvSpPr/>
          <p:nvPr/>
        </p:nvSpPr>
        <p:spPr>
          <a:xfrm>
            <a:off x="4006176" y="2060847"/>
            <a:ext cx="77136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ISP</a:t>
            </a:r>
            <a:endParaRPr lang="pt-BR" sz="36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764924" y="5382862"/>
            <a:ext cx="12538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Serial</a:t>
            </a:r>
            <a:endParaRPr lang="pt-BR" sz="36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794041" y="1668016"/>
            <a:ext cx="9621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USB</a:t>
            </a:r>
            <a:endParaRPr lang="pt-BR" sz="36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58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638776" y="437763"/>
            <a:ext cx="597169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Gravação do Programa</a:t>
            </a:r>
          </a:p>
          <a:p>
            <a:pPr algn="ctr"/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42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8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259829" y="437763"/>
            <a:ext cx="272959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Resultado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43</a:t>
            </a:fld>
            <a:endParaRPr lang="pt-BR" dirty="0"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458867" y="1628800"/>
            <a:ext cx="6331488" cy="474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8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229841" y="2852936"/>
            <a:ext cx="278954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Conclusão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4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77386" y="437763"/>
            <a:ext cx="620304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Problemas Encontrados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619672" y="1766421"/>
            <a:ext cx="6912768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Design da PCB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Confecção da placa dupla face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Perfuração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Solda </a:t>
            </a: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das vias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Falhas em trilhas e vias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Programação</a:t>
            </a:r>
          </a:p>
          <a:p>
            <a:pPr marL="1028700" lvl="1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Interpretação de códigos</a:t>
            </a:r>
          </a:p>
          <a:p>
            <a:pPr marL="1028700" lvl="1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Características do compilador</a:t>
            </a:r>
          </a:p>
          <a:p>
            <a:pPr marL="1028700" lvl="1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Percalços da programação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Interferências do sensor IR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Alimentação do </a:t>
            </a:r>
            <a:r>
              <a:rPr lang="pt-BR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circuito</a:t>
            </a:r>
            <a:endParaRPr lang="pt-BR" sz="24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149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488048" y="437763"/>
            <a:ext cx="438171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Projetos Futuros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11560" y="2019612"/>
            <a:ext cx="856895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pt-BR" sz="32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Simplificar o design da placa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32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Reutilizar a placa em outros projetos</a:t>
            </a:r>
          </a:p>
          <a:p>
            <a:pPr marL="571500" indent="-571500">
              <a:buFont typeface="Arial" pitchFamily="34" charset="0"/>
              <a:buChar char="•"/>
            </a:pPr>
            <a:endParaRPr lang="pt-BR" sz="32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422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677592" y="2814027"/>
            <a:ext cx="389401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Demonstração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97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245326" y="437763"/>
            <a:ext cx="27585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Aparência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48</a:t>
            </a:fld>
            <a:endParaRPr lang="pt-BR" dirty="0"/>
          </a:p>
        </p:txBody>
      </p:sp>
      <p:grpSp>
        <p:nvGrpSpPr>
          <p:cNvPr id="47" name="Grupo 46"/>
          <p:cNvGrpSpPr/>
          <p:nvPr/>
        </p:nvGrpSpPr>
        <p:grpSpPr>
          <a:xfrm>
            <a:off x="875418" y="1583308"/>
            <a:ext cx="5717031" cy="3672406"/>
            <a:chOff x="1278528" y="1700808"/>
            <a:chExt cx="6749856" cy="4335854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28" y="1700808"/>
              <a:ext cx="6749856" cy="43358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5" name="Grupo 4"/>
            <p:cNvGrpSpPr/>
            <p:nvPr/>
          </p:nvGrpSpPr>
          <p:grpSpPr>
            <a:xfrm>
              <a:off x="2904252" y="2348880"/>
              <a:ext cx="336786" cy="504056"/>
              <a:chOff x="683568" y="980728"/>
              <a:chExt cx="736900" cy="936104"/>
            </a:xfrm>
          </p:grpSpPr>
          <p:cxnSp>
            <p:nvCxnSpPr>
              <p:cNvPr id="6" name="Conector reto 5"/>
              <p:cNvCxnSpPr/>
              <p:nvPr/>
            </p:nvCxnSpPr>
            <p:spPr>
              <a:xfrm flipH="1">
                <a:off x="683568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to 6"/>
              <p:cNvCxnSpPr/>
              <p:nvPr/>
            </p:nvCxnSpPr>
            <p:spPr>
              <a:xfrm flipH="1">
                <a:off x="1204444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to 7"/>
              <p:cNvCxnSpPr/>
              <p:nvPr/>
            </p:nvCxnSpPr>
            <p:spPr>
              <a:xfrm>
                <a:off x="899592" y="980728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8"/>
              <p:cNvCxnSpPr/>
              <p:nvPr/>
            </p:nvCxnSpPr>
            <p:spPr>
              <a:xfrm>
                <a:off x="683568" y="1916832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/>
              <p:cNvCxnSpPr/>
              <p:nvPr/>
            </p:nvCxnSpPr>
            <p:spPr>
              <a:xfrm>
                <a:off x="791580" y="1448780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upo 10"/>
            <p:cNvGrpSpPr/>
            <p:nvPr/>
          </p:nvGrpSpPr>
          <p:grpSpPr>
            <a:xfrm>
              <a:off x="3443126" y="2348880"/>
              <a:ext cx="336786" cy="504056"/>
              <a:chOff x="683568" y="980728"/>
              <a:chExt cx="736900" cy="936104"/>
            </a:xfrm>
          </p:grpSpPr>
          <p:cxnSp>
            <p:nvCxnSpPr>
              <p:cNvPr id="12" name="Conector reto 11"/>
              <p:cNvCxnSpPr/>
              <p:nvPr/>
            </p:nvCxnSpPr>
            <p:spPr>
              <a:xfrm flipH="1">
                <a:off x="683568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1204444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/>
              <p:cNvCxnSpPr/>
              <p:nvPr/>
            </p:nvCxnSpPr>
            <p:spPr>
              <a:xfrm>
                <a:off x="899592" y="980728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to 14"/>
              <p:cNvCxnSpPr/>
              <p:nvPr/>
            </p:nvCxnSpPr>
            <p:spPr>
              <a:xfrm>
                <a:off x="683568" y="1916832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/>
              <p:cNvCxnSpPr/>
              <p:nvPr/>
            </p:nvCxnSpPr>
            <p:spPr>
              <a:xfrm>
                <a:off x="791580" y="1448780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upo 16"/>
            <p:cNvGrpSpPr/>
            <p:nvPr/>
          </p:nvGrpSpPr>
          <p:grpSpPr>
            <a:xfrm>
              <a:off x="3947182" y="2348880"/>
              <a:ext cx="336786" cy="504056"/>
              <a:chOff x="683568" y="980728"/>
              <a:chExt cx="736900" cy="936104"/>
            </a:xfrm>
          </p:grpSpPr>
          <p:cxnSp>
            <p:nvCxnSpPr>
              <p:cNvPr id="18" name="Conector reto 17"/>
              <p:cNvCxnSpPr/>
              <p:nvPr/>
            </p:nvCxnSpPr>
            <p:spPr>
              <a:xfrm flipH="1">
                <a:off x="683568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/>
              <p:cNvCxnSpPr/>
              <p:nvPr/>
            </p:nvCxnSpPr>
            <p:spPr>
              <a:xfrm flipH="1">
                <a:off x="1204444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/>
              <p:cNvCxnSpPr/>
              <p:nvPr/>
            </p:nvCxnSpPr>
            <p:spPr>
              <a:xfrm>
                <a:off x="899592" y="980728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/>
              <p:cNvCxnSpPr/>
              <p:nvPr/>
            </p:nvCxnSpPr>
            <p:spPr>
              <a:xfrm>
                <a:off x="683568" y="1916832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/>
              <p:cNvCxnSpPr/>
              <p:nvPr/>
            </p:nvCxnSpPr>
            <p:spPr>
              <a:xfrm>
                <a:off x="791580" y="1448780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o 22"/>
            <p:cNvGrpSpPr/>
            <p:nvPr/>
          </p:nvGrpSpPr>
          <p:grpSpPr>
            <a:xfrm>
              <a:off x="1930958" y="4149080"/>
              <a:ext cx="336786" cy="504056"/>
              <a:chOff x="683568" y="980728"/>
              <a:chExt cx="736900" cy="936104"/>
            </a:xfrm>
          </p:grpSpPr>
          <p:cxnSp>
            <p:nvCxnSpPr>
              <p:cNvPr id="24" name="Conector reto 23"/>
              <p:cNvCxnSpPr/>
              <p:nvPr/>
            </p:nvCxnSpPr>
            <p:spPr>
              <a:xfrm flipH="1">
                <a:off x="683568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/>
              <p:cNvCxnSpPr/>
              <p:nvPr/>
            </p:nvCxnSpPr>
            <p:spPr>
              <a:xfrm flipH="1">
                <a:off x="1204444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/>
              <p:cNvCxnSpPr/>
              <p:nvPr/>
            </p:nvCxnSpPr>
            <p:spPr>
              <a:xfrm>
                <a:off x="899592" y="980728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>
                <a:off x="683568" y="1916832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/>
              <p:cNvCxnSpPr/>
              <p:nvPr/>
            </p:nvCxnSpPr>
            <p:spPr>
              <a:xfrm>
                <a:off x="791580" y="1448780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upo 28"/>
            <p:cNvGrpSpPr/>
            <p:nvPr/>
          </p:nvGrpSpPr>
          <p:grpSpPr>
            <a:xfrm>
              <a:off x="2435014" y="4149080"/>
              <a:ext cx="336786" cy="504056"/>
              <a:chOff x="683568" y="980728"/>
              <a:chExt cx="736900" cy="936104"/>
            </a:xfrm>
          </p:grpSpPr>
          <p:cxnSp>
            <p:nvCxnSpPr>
              <p:cNvPr id="30" name="Conector reto 29"/>
              <p:cNvCxnSpPr/>
              <p:nvPr/>
            </p:nvCxnSpPr>
            <p:spPr>
              <a:xfrm flipH="1">
                <a:off x="683568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>
              <a:xfrm flipH="1">
                <a:off x="1204444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>
              <a:xfrm>
                <a:off x="899592" y="980728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>
              <a:xfrm>
                <a:off x="683568" y="1916832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>
              <a:xfrm>
                <a:off x="791580" y="1448780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o 34"/>
            <p:cNvGrpSpPr/>
            <p:nvPr/>
          </p:nvGrpSpPr>
          <p:grpSpPr>
            <a:xfrm>
              <a:off x="4427984" y="4149080"/>
              <a:ext cx="336786" cy="504056"/>
              <a:chOff x="683568" y="980728"/>
              <a:chExt cx="736900" cy="936104"/>
            </a:xfrm>
          </p:grpSpPr>
          <p:cxnSp>
            <p:nvCxnSpPr>
              <p:cNvPr id="36" name="Conector reto 35"/>
              <p:cNvCxnSpPr/>
              <p:nvPr/>
            </p:nvCxnSpPr>
            <p:spPr>
              <a:xfrm flipH="1">
                <a:off x="683568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ector reto 36"/>
              <p:cNvCxnSpPr/>
              <p:nvPr/>
            </p:nvCxnSpPr>
            <p:spPr>
              <a:xfrm flipH="1">
                <a:off x="1204444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to 37"/>
              <p:cNvCxnSpPr/>
              <p:nvPr/>
            </p:nvCxnSpPr>
            <p:spPr>
              <a:xfrm>
                <a:off x="899592" y="980728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/>
              <p:cNvCxnSpPr/>
              <p:nvPr/>
            </p:nvCxnSpPr>
            <p:spPr>
              <a:xfrm>
                <a:off x="683568" y="1916832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to 39"/>
              <p:cNvCxnSpPr/>
              <p:nvPr/>
            </p:nvCxnSpPr>
            <p:spPr>
              <a:xfrm>
                <a:off x="791580" y="1448780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upo 40"/>
            <p:cNvGrpSpPr/>
            <p:nvPr/>
          </p:nvGrpSpPr>
          <p:grpSpPr>
            <a:xfrm>
              <a:off x="4932040" y="4149080"/>
              <a:ext cx="336786" cy="504056"/>
              <a:chOff x="683568" y="980728"/>
              <a:chExt cx="736900" cy="936104"/>
            </a:xfrm>
          </p:grpSpPr>
          <p:cxnSp>
            <p:nvCxnSpPr>
              <p:cNvPr id="42" name="Conector reto 41"/>
              <p:cNvCxnSpPr/>
              <p:nvPr/>
            </p:nvCxnSpPr>
            <p:spPr>
              <a:xfrm flipH="1">
                <a:off x="683568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>
              <a:xfrm flipH="1">
                <a:off x="1204444" y="980728"/>
                <a:ext cx="216024" cy="93610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>
              <a:xfrm>
                <a:off x="899592" y="980728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>
              <a:xfrm>
                <a:off x="683568" y="1916832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>
              <a:xfrm>
                <a:off x="791580" y="1448780"/>
                <a:ext cx="52087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8" name="Imagem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32" y="4437112"/>
            <a:ext cx="5306575" cy="128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38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247526" y="2852936"/>
            <a:ext cx="475418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Projetos Similares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89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6</a:t>
            </a:fld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642363" y="437763"/>
            <a:ext cx="596451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err="1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Frogstopper</a:t>
            </a:r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(</a:t>
            </a:r>
            <a:r>
              <a:rPr lang="pt-BR" sz="4800" b="1" dirty="0" err="1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YouTube</a:t>
            </a:r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65" y="1844824"/>
            <a:ext cx="5688632" cy="3982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t="6917" r="20200" b="9252"/>
          <a:stretch/>
        </p:blipFill>
        <p:spPr>
          <a:xfrm>
            <a:off x="6051452" y="4149080"/>
            <a:ext cx="1953289" cy="1974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71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7</a:t>
            </a:fld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741303" y="437763"/>
            <a:ext cx="576664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WaitingForFriday.com</a:t>
            </a:r>
            <a:endParaRPr lang="pt-BR" sz="4800" b="1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53" y="2204864"/>
            <a:ext cx="4925951" cy="3694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27" y="1507604"/>
            <a:ext cx="3233935" cy="2425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46" y="4105757"/>
            <a:ext cx="1944216" cy="1793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84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22747" y="2636912"/>
            <a:ext cx="380373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Componentes</a:t>
            </a:r>
          </a:p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Fundamentais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09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20" y="2474894"/>
            <a:ext cx="2754306" cy="275430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67944" y="1916832"/>
            <a:ext cx="468052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itchFamily="34" charset="0"/>
              <a:buChar char="•"/>
            </a:pPr>
            <a:r>
              <a: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16 Kb Flash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16 </a:t>
            </a:r>
            <a:r>
              <a:rPr lang="pt-BR" sz="4000" b="1" dirty="0" err="1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Mhz</a:t>
            </a:r>
            <a:endParaRPr lang="pt-BR" sz="40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685800" indent="-685800">
              <a:buFont typeface="Arial" pitchFamily="34" charset="0"/>
              <a:buChar char="•"/>
            </a:pPr>
            <a:r>
              <a: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23 Portas I/O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Programação ISP</a:t>
            </a:r>
          </a:p>
          <a:p>
            <a:pPr marL="685800" indent="-685800">
              <a:buFont typeface="Arial" pitchFamily="34" charset="0"/>
              <a:buChar char="•"/>
            </a:pPr>
            <a:r>
              <a: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IDE </a:t>
            </a:r>
            <a:r>
              <a:rPr lang="pt-BR" sz="4000" b="1" dirty="0" err="1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Arduino</a:t>
            </a:r>
            <a:endParaRPr lang="pt-BR" sz="4000" b="1" dirty="0" smtClean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685800" indent="-685800">
              <a:buFont typeface="Arial" pitchFamily="34" charset="0"/>
              <a:buChar char="•"/>
            </a:pPr>
            <a:r>
              <a:rPr lang="pt-BR" sz="40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Baixo Custo</a:t>
            </a:r>
          </a:p>
        </p:txBody>
      </p:sp>
      <p:sp>
        <p:nvSpPr>
          <p:cNvPr id="8" name="Retângulo 7"/>
          <p:cNvSpPr/>
          <p:nvPr/>
        </p:nvSpPr>
        <p:spPr>
          <a:xfrm>
            <a:off x="2950617" y="476672"/>
            <a:ext cx="334796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8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ATMEGA168</a:t>
            </a:r>
            <a:endParaRPr lang="pt-BR" sz="4800" b="1" cap="none" spc="0" dirty="0">
              <a:ln w="1905"/>
              <a:solidFill>
                <a:schemeClr val="accent5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E4DA2-A8F9-49BB-8035-E20C1C625D58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435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347</Words>
  <Application>Microsoft Office PowerPoint</Application>
  <PresentationFormat>Apresentação na tela (4:3)</PresentationFormat>
  <Paragraphs>192</Paragraphs>
  <Slides>48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4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Dispositivo Prático de Operações Lógicas e Aritméticas</dc:title>
  <dc:creator>Anderson</dc:creator>
  <cp:lastModifiedBy>Anderson</cp:lastModifiedBy>
  <cp:revision>42</cp:revision>
  <dcterms:created xsi:type="dcterms:W3CDTF">2012-10-30T20:57:43Z</dcterms:created>
  <dcterms:modified xsi:type="dcterms:W3CDTF">2012-10-31T16:16:47Z</dcterms:modified>
</cp:coreProperties>
</file>